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78" r:id="rId3"/>
    <p:sldId id="276" r:id="rId4"/>
    <p:sldId id="269" r:id="rId5"/>
    <p:sldId id="279" r:id="rId6"/>
    <p:sldId id="271" r:id="rId7"/>
    <p:sldId id="270" r:id="rId8"/>
    <p:sldId id="280" r:id="rId9"/>
    <p:sldId id="281" r:id="rId10"/>
    <p:sldId id="282" r:id="rId11"/>
    <p:sldId id="283" r:id="rId12"/>
    <p:sldId id="284" r:id="rId13"/>
    <p:sldId id="263" r:id="rId14"/>
    <p:sldId id="264" r:id="rId15"/>
    <p:sldId id="285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1F13-0CC0-4AFD-B63F-14E8E04CC882}" type="datetimeFigureOut">
              <a:rPr lang="en-US" smtClean="0"/>
              <a:pPr/>
              <a:t>12/27/2021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D7C3A134-F1C3-464B-BF47-54DC2DE08F52}" type="datetimeFigureOut">
              <a:rPr lang="en-US" smtClean="0"/>
              <a:pPr/>
              <a:t>12/27/2021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pPr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2B3DCA4F-ECEE-401E-9ECE-D1558DEBF4FE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fade thruBlk="1"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857760"/>
            <a:ext cx="9144000" cy="200024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768059" y="3500438"/>
            <a:ext cx="5607883" cy="500066"/>
          </a:xfrm>
        </p:spPr>
        <p:txBody>
          <a:bodyPr>
            <a:noAutofit/>
          </a:bodyPr>
          <a:lstStyle/>
          <a:p>
            <a:pPr algn="ctr"/>
            <a:r>
              <a:rPr lang="en-US" sz="3200" b="1" smtClean="0">
                <a:latin typeface="Adobe Caslon Pro Bold" pitchFamily="18" charset="0"/>
              </a:rPr>
              <a:t>Let’s </a:t>
            </a:r>
            <a:r>
              <a:rPr lang="en-US" sz="3200" b="1" smtClean="0">
                <a:latin typeface="Adobe Caslon Pro Bold" pitchFamily="18" charset="0"/>
              </a:rPr>
              <a:t>Serve </a:t>
            </a:r>
            <a:r>
              <a:rPr lang="en-US" sz="3200" b="1" dirty="0" smtClean="0">
                <a:latin typeface="Adobe Caslon Pro Bold" pitchFamily="18" charset="0"/>
              </a:rPr>
              <a:t>A Country Mile</a:t>
            </a:r>
            <a:endParaRPr lang="en-IN" sz="3200" b="1" dirty="0">
              <a:latin typeface="Adobe Caslon Pro Bold" pitchFamily="18" charset="0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107389" y="2416820"/>
            <a:ext cx="4929222" cy="1226494"/>
          </a:xfrm>
          <a:prstGeom prst="rect">
            <a:avLst/>
          </a:prstGeom>
        </p:spPr>
        <p:txBody>
          <a:bodyPr vert="horz" lIns="118872" tIns="0" rIns="45720" bIns="0" rtlCol="0" anchor="b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ckwell Condensed" pitchFamily="18" charset="0"/>
              </a:rPr>
              <a:t>S.T.R.O.N.G.</a:t>
            </a:r>
            <a:endParaRPr kumimoji="0" lang="en-IN" sz="8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ckwell Condensed" pitchFamily="18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928794" y="3500438"/>
            <a:ext cx="5214974" cy="1588"/>
          </a:xfrm>
          <a:prstGeom prst="line">
            <a:avLst/>
          </a:prstGeom>
          <a:ln/>
          <a:effectLst>
            <a:glow rad="101600">
              <a:schemeClr val="accent2">
                <a:satMod val="175000"/>
                <a:alpha val="40000"/>
              </a:schemeClr>
            </a:glow>
            <a:outerShdw blurRad="45000" dist="25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(176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643049"/>
            <a:ext cx="8572560" cy="4159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866550" y="5988626"/>
            <a:ext cx="14912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4. Food page</a:t>
            </a:r>
            <a:endParaRPr lang="en-IN" b="1" dirty="0"/>
          </a:p>
        </p:txBody>
      </p:sp>
      <p:pic>
        <p:nvPicPr>
          <p:cNvPr id="7" name="Picture 6" descr="Screenshot (167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19" y="1643050"/>
            <a:ext cx="8614335" cy="42148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shot (10).png"/>
          <p:cNvPicPr>
            <a:picLocks noChangeAspect="1"/>
          </p:cNvPicPr>
          <p:nvPr/>
        </p:nvPicPr>
        <p:blipFill>
          <a:blip r:embed="rId2"/>
          <a:srcRect t="11111" r="1639" b="4372"/>
          <a:stretch>
            <a:fillRect/>
          </a:stretch>
        </p:blipFill>
        <p:spPr>
          <a:xfrm>
            <a:off x="285719" y="1643050"/>
            <a:ext cx="8572561" cy="41434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576333" y="6000768"/>
            <a:ext cx="19913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5. Education page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643050"/>
            <a:ext cx="8683435" cy="40719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752696" y="5857892"/>
            <a:ext cx="16386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6. Health page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Audience: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Individuals willing to help,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NGOs,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Businesses,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Government organizations.</a:t>
            </a:r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 of S.T.R.O.N.G.: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first 3 months of the website launch our target is to reach across the state with the help of users.</a:t>
            </a:r>
          </a:p>
          <a:p>
            <a:r>
              <a:rPr lang="en-US" dirty="0" smtClean="0"/>
              <a:t>In one year our target is to reach across the country.</a:t>
            </a:r>
          </a:p>
          <a:p>
            <a:r>
              <a:rPr lang="en-US" dirty="0" smtClean="0"/>
              <a:t>Our target is to build a strong community worldwide who can join the hands to help the needy ones.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S.T.R.O.N.G.: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3222" indent="-514350">
              <a:lnSpc>
                <a:spcPct val="150000"/>
              </a:lnSpc>
              <a:buNone/>
            </a:pPr>
            <a:r>
              <a:rPr lang="en-US" dirty="0" smtClean="0"/>
              <a:t>1. </a:t>
            </a:r>
            <a:r>
              <a:rPr lang="en-US" dirty="0" err="1" smtClean="0"/>
              <a:t>Dhruvit</a:t>
            </a:r>
            <a:r>
              <a:rPr lang="en-US" dirty="0" smtClean="0"/>
              <a:t> </a:t>
            </a:r>
            <a:r>
              <a:rPr lang="en-US" dirty="0" err="1" smtClean="0"/>
              <a:t>Diyora</a:t>
            </a:r>
            <a:endParaRPr lang="en-US" dirty="0" smtClean="0"/>
          </a:p>
          <a:p>
            <a:pPr marL="633222" indent="-514350">
              <a:lnSpc>
                <a:spcPct val="150000"/>
              </a:lnSpc>
              <a:buNone/>
            </a:pPr>
            <a:r>
              <a:rPr lang="en-US" dirty="0" smtClean="0"/>
              <a:t>2. </a:t>
            </a:r>
            <a:r>
              <a:rPr lang="en-US" dirty="0" err="1" smtClean="0"/>
              <a:t>Piyushsingh</a:t>
            </a:r>
            <a:r>
              <a:rPr lang="en-US" dirty="0" smtClean="0"/>
              <a:t> </a:t>
            </a:r>
            <a:r>
              <a:rPr lang="en-US" dirty="0" err="1" smtClean="0"/>
              <a:t>Thakur</a:t>
            </a:r>
            <a:endParaRPr lang="en-US" dirty="0" smtClean="0"/>
          </a:p>
          <a:p>
            <a:pPr marL="633222" indent="-514350">
              <a:lnSpc>
                <a:spcPct val="150000"/>
              </a:lnSpc>
              <a:buNone/>
            </a:pPr>
            <a:r>
              <a:rPr lang="en-US" dirty="0" smtClean="0"/>
              <a:t>3. </a:t>
            </a:r>
            <a:r>
              <a:rPr lang="en-US" dirty="0" err="1" smtClean="0"/>
              <a:t>Preet</a:t>
            </a:r>
            <a:r>
              <a:rPr lang="en-US" dirty="0" smtClean="0"/>
              <a:t> Gandhi</a:t>
            </a:r>
          </a:p>
          <a:p>
            <a:pPr marL="633222" indent="-514350">
              <a:lnSpc>
                <a:spcPct val="150000"/>
              </a:lnSpc>
              <a:buNone/>
            </a:pPr>
            <a:r>
              <a:rPr lang="en-US" dirty="0" smtClean="0"/>
              <a:t>4. </a:t>
            </a:r>
            <a:r>
              <a:rPr lang="en-US" dirty="0" err="1" smtClean="0"/>
              <a:t>Shubh</a:t>
            </a:r>
            <a:r>
              <a:rPr lang="en-US" dirty="0" smtClean="0"/>
              <a:t> Patel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428736"/>
            <a:ext cx="9144000" cy="542926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857857" y="2571744"/>
            <a:ext cx="5500225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isometricOffAxis2Left"/>
              <a:lightRig rig="threePt" dir="t"/>
            </a:scene3d>
          </a:bodyPr>
          <a:lstStyle/>
          <a:p>
            <a:pPr algn="ctr"/>
            <a:r>
              <a:rPr lang="en-US" sz="8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Thank</a:t>
            </a:r>
            <a:r>
              <a:rPr lang="en-US" sz="8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you!</a:t>
            </a:r>
            <a:endParaRPr lang="en-US" sz="8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BV-Acharya-1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0" y="1500174"/>
            <a:ext cx="3025244" cy="2286016"/>
          </a:xfr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09600" y="307848"/>
            <a:ext cx="8229600" cy="1252728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satMod val="1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Problem:</a:t>
            </a:r>
            <a:endParaRPr kumimoji="0" lang="en-IN" sz="45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satMod val="150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poor-child-education-service-500x5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414" y="4214818"/>
            <a:ext cx="2116682" cy="2286016"/>
          </a:xfrm>
          <a:prstGeom prst="rect">
            <a:avLst/>
          </a:prstGeom>
        </p:spPr>
      </p:pic>
      <p:pic>
        <p:nvPicPr>
          <p:cNvPr id="8" name="Picture 7" descr="123080hungry1.png"/>
          <p:cNvPicPr>
            <a:picLocks noChangeAspect="1"/>
          </p:cNvPicPr>
          <p:nvPr/>
        </p:nvPicPr>
        <p:blipFill>
          <a:blip r:embed="rId4"/>
          <a:srcRect r="37013"/>
          <a:stretch>
            <a:fillRect/>
          </a:stretch>
        </p:blipFill>
        <p:spPr>
          <a:xfrm>
            <a:off x="1142976" y="1500175"/>
            <a:ext cx="2266206" cy="228601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14414" y="3714752"/>
            <a:ext cx="86439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+mj-lt"/>
              </a:rPr>
              <a:t>            Food			              Shelter		  </a:t>
            </a:r>
            <a:r>
              <a:rPr lang="en-IN" sz="2000" b="1" dirty="0" smtClean="0"/>
              <a:t/>
            </a:r>
            <a:br>
              <a:rPr lang="en-IN" sz="2000" b="1" dirty="0" smtClean="0"/>
            </a:br>
            <a:endParaRPr lang="en-IN" sz="2000" b="1" dirty="0"/>
          </a:p>
        </p:txBody>
      </p:sp>
      <p:pic>
        <p:nvPicPr>
          <p:cNvPr id="7" name="Picture 6" descr="health.jpg"/>
          <p:cNvPicPr>
            <a:picLocks noChangeAspect="1"/>
          </p:cNvPicPr>
          <p:nvPr/>
        </p:nvPicPr>
        <p:blipFill>
          <a:blip r:embed="rId5"/>
          <a:srcRect l="21115" r="10261"/>
          <a:stretch>
            <a:fillRect/>
          </a:stretch>
        </p:blipFill>
        <p:spPr>
          <a:xfrm>
            <a:off x="4935503" y="4214818"/>
            <a:ext cx="2351141" cy="228601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71538" y="6429396"/>
            <a:ext cx="86439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+mj-lt"/>
              </a:rPr>
              <a:t>            Education			                Health		  </a:t>
            </a:r>
            <a:r>
              <a:rPr lang="en-IN" sz="2000" b="1" dirty="0" smtClean="0"/>
              <a:t/>
            </a:r>
            <a:br>
              <a:rPr lang="en-IN" sz="2000" b="1" dirty="0" smtClean="0"/>
            </a:br>
            <a:endParaRPr lang="en-IN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lang="en-US" dirty="0" smtClean="0"/>
              <a:t>Our inspiration:</a:t>
            </a:r>
            <a:endParaRPr lang="en-IN" dirty="0"/>
          </a:p>
        </p:txBody>
      </p:sp>
      <p:pic>
        <p:nvPicPr>
          <p:cNvPr id="26626" name="Picture 2" descr="https://lh6.googleusercontent.com/ASGm9NGo7LV6gaGCVBBgJwfVIcHw-fX2NK6aNToL_MxAvfC0TPGDxmGYsspbNIL8E5g7SQkXzXIQbPjMRNZB0Q8NJnJS9Z9NoPTF_K3JooyQ1Dmtn86IG0dbhNAFO5Tc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2357430"/>
            <a:ext cx="2519999" cy="2520000"/>
          </a:xfrm>
          <a:prstGeom prst="rect">
            <a:avLst/>
          </a:prstGeom>
          <a:noFill/>
        </p:spPr>
      </p:pic>
      <p:pic>
        <p:nvPicPr>
          <p:cNvPr id="26630" name="Picture 6" descr="https://lh3.googleusercontent.com/ePWWHv8pH8fDBXOstFX1j3NJD62wiJiW5ZHHdoM58GCc9-gl8MPKcxX13ObMdTjJlnKNY3syBu0NiC_XcLJqgEwPXsUGTQXZYwlR7vfRsO8NWPJwKROicQ3JDawNnKhJ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00430" y="2357430"/>
            <a:ext cx="2520000" cy="2520000"/>
          </a:xfrm>
          <a:prstGeom prst="rect">
            <a:avLst/>
          </a:prstGeom>
          <a:noFill/>
        </p:spPr>
      </p:pic>
      <p:pic>
        <p:nvPicPr>
          <p:cNvPr id="26632" name="Picture 8" descr="https://lh6.googleusercontent.com/1ZI1tVy7eNrSHF0omJbuq3Z4mLw_gRtTPUERESxPAKxSz97oeLwVLCfweogq47W1ideRIDm8_048f-Hw-4bxg01gxNalgSA3KbeY1hRj3CJpb6QbAG4G-l-qXeeZO-I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57950" y="2357430"/>
            <a:ext cx="2520000" cy="2520000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642910" y="4929198"/>
            <a:ext cx="82867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     </a:t>
            </a:r>
            <a:r>
              <a:rPr lang="en-IN" b="1" dirty="0" smtClean="0">
                <a:latin typeface="+mj-lt"/>
                <a:cs typeface="Times New Roman" pitchFamily="18" charset="0"/>
              </a:rPr>
              <a:t>Robin Hood Army   	       Share The Meal App       	                 </a:t>
            </a:r>
            <a:r>
              <a:rPr lang="en-IN" b="1" dirty="0" err="1" smtClean="0">
                <a:latin typeface="+mj-lt"/>
                <a:cs typeface="Times New Roman" pitchFamily="18" charset="0"/>
              </a:rPr>
              <a:t>DonateKart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S.T.R.O.N.G. Project: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472" y="1773936"/>
            <a:ext cx="8429684" cy="479833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What is </a:t>
            </a:r>
            <a:r>
              <a:rPr lang="en-US" b="1" dirty="0" smtClean="0"/>
              <a:t>S.T.R.O.N.G.</a:t>
            </a:r>
            <a:r>
              <a:rPr lang="en-US" dirty="0" smtClean="0"/>
              <a:t>?</a:t>
            </a:r>
          </a:p>
          <a:p>
            <a:pPr lvl="1"/>
            <a:r>
              <a:rPr lang="en-US" b="1" dirty="0" smtClean="0"/>
              <a:t>S.T.R.O.N.G. </a:t>
            </a:r>
            <a:r>
              <a:rPr lang="en-US" dirty="0" smtClean="0"/>
              <a:t>is a platform built for each and every person of the society.</a:t>
            </a:r>
          </a:p>
          <a:p>
            <a:pPr lvl="1"/>
            <a:r>
              <a:rPr lang="en-US" dirty="0" smtClean="0"/>
              <a:t>In a way it’s an online community for the people who wants to help, who wants to join hands for the upbringing of underprivileged people.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How </a:t>
            </a:r>
            <a:r>
              <a:rPr lang="en-US" b="1" dirty="0" smtClean="0"/>
              <a:t>S.T.R.O.N.G. </a:t>
            </a:r>
            <a:r>
              <a:rPr lang="en-US" dirty="0" smtClean="0"/>
              <a:t>works?</a:t>
            </a:r>
          </a:p>
          <a:p>
            <a:pPr lvl="1"/>
            <a:r>
              <a:rPr lang="en-US" dirty="0" smtClean="0"/>
              <a:t>S.T.R.O.N.G.’s work is to battle against 3 major issues affecting the society.</a:t>
            </a:r>
          </a:p>
          <a:p>
            <a:pPr lvl="2"/>
            <a:r>
              <a:rPr lang="en-US" dirty="0" smtClean="0"/>
              <a:t>Hunger</a:t>
            </a:r>
          </a:p>
          <a:p>
            <a:pPr lvl="2"/>
            <a:r>
              <a:rPr lang="en-US" dirty="0" smtClean="0"/>
              <a:t>Illiteracy</a:t>
            </a:r>
          </a:p>
          <a:p>
            <a:pPr lvl="2"/>
            <a:r>
              <a:rPr lang="en-US" dirty="0" smtClean="0"/>
              <a:t>Health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S.T.R.O.N.G. Project: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4282" y="1500174"/>
            <a:ext cx="8786874" cy="5286388"/>
          </a:xfrm>
        </p:spPr>
        <p:txBody>
          <a:bodyPr>
            <a:normAutofit/>
          </a:bodyPr>
          <a:lstStyle/>
          <a:p>
            <a:r>
              <a:rPr lang="en-US" dirty="0" smtClean="0"/>
              <a:t>Hunger:</a:t>
            </a:r>
          </a:p>
          <a:p>
            <a:pPr lvl="1"/>
            <a:r>
              <a:rPr lang="en-US" sz="2000" dirty="0" smtClean="0"/>
              <a:t>1. One user posts about the food requirements of needy people, other users can help to fulfill those requirements.</a:t>
            </a:r>
          </a:p>
          <a:p>
            <a:pPr lvl="1"/>
            <a:r>
              <a:rPr lang="en-US" sz="2000" dirty="0" smtClean="0"/>
              <a:t>2. One user (Organization) posts about food preparation for needy people, other users can join them in distribution.</a:t>
            </a:r>
          </a:p>
          <a:p>
            <a:r>
              <a:rPr lang="en-US" dirty="0" smtClean="0"/>
              <a:t>Illiteracy:</a:t>
            </a:r>
          </a:p>
          <a:p>
            <a:pPr lvl="1"/>
            <a:r>
              <a:rPr lang="en-US" sz="2000" dirty="0" smtClean="0"/>
              <a:t>One user (Organization) posts about educational activities</a:t>
            </a:r>
          </a:p>
          <a:p>
            <a:pPr lvl="1">
              <a:buNone/>
            </a:pPr>
            <a:r>
              <a:rPr lang="en-US" sz="2000" dirty="0" smtClean="0"/>
              <a:t>	i.e., Education session, fun learning, books distribution at a cluster,</a:t>
            </a:r>
          </a:p>
          <a:p>
            <a:pPr lvl="1">
              <a:buNone/>
            </a:pPr>
            <a:r>
              <a:rPr lang="en-US" sz="2000" dirty="0" smtClean="0"/>
              <a:t>	other interested users can join the activity.</a:t>
            </a:r>
          </a:p>
          <a:p>
            <a:r>
              <a:rPr lang="en-US" dirty="0" smtClean="0"/>
              <a:t>Health:</a:t>
            </a:r>
          </a:p>
          <a:p>
            <a:pPr lvl="1"/>
            <a:r>
              <a:rPr lang="en-US" sz="2000" dirty="0" smtClean="0"/>
              <a:t>1. A user posts about any health emergency of underprivileged people and any local organization gets notified about it.</a:t>
            </a:r>
          </a:p>
          <a:p>
            <a:pPr lvl="1"/>
            <a:r>
              <a:rPr lang="en-US" sz="2000" dirty="0" smtClean="0"/>
              <a:t>2. One user (Organization) arranges Health checkup camps, blood donation camps etc., other users voluntarily joins the activity.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1251062"/>
          </a:xfrm>
        </p:spPr>
        <p:txBody>
          <a:bodyPr>
            <a:normAutofit/>
          </a:bodyPr>
          <a:lstStyle/>
          <a:p>
            <a:r>
              <a:rPr lang="en-US" dirty="0" smtClean="0"/>
              <a:t>What Makes S.T.R.O.N.G. Unique: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596" y="1773936"/>
            <a:ext cx="8715404" cy="486977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User authentication for fair use.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“Zero-Money” approach for charity.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Community including organizations like NGOs &amp; Businesses for fighting different issues.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Storing the locations of clusters for future use.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100% transparency.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Spam feature to detect and avoid false needs.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pic>
        <p:nvPicPr>
          <p:cNvPr id="5" name="Picture 4" descr="Screenshot (174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84" y="1643050"/>
            <a:ext cx="8637232" cy="42148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679024" y="5988626"/>
            <a:ext cx="1821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1. Home page (</a:t>
            </a:r>
            <a:r>
              <a:rPr lang="en-IN" b="1" dirty="0" err="1" smtClean="0">
                <a:latin typeface="+mj-lt"/>
              </a:rPr>
              <a:t>i</a:t>
            </a:r>
            <a:r>
              <a:rPr lang="en-IN" b="1" dirty="0" smtClean="0">
                <a:latin typeface="+mj-lt"/>
              </a:rPr>
              <a:t>)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shot (175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643051"/>
            <a:ext cx="8572560" cy="4182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589728" y="5988626"/>
            <a:ext cx="19645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2. Home page (ii)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(176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643049"/>
            <a:ext cx="8572560" cy="4159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S.T.R.O.N.G. :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589728" y="5988626"/>
            <a:ext cx="19645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+mj-lt"/>
              </a:rPr>
              <a:t>3. Home page (iii)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2404</TotalTime>
  <Words>368</Words>
  <Application>Microsoft Office PowerPoint</Application>
  <PresentationFormat>On-screen Show (4:3)</PresentationFormat>
  <Paragraphs>61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Module</vt:lpstr>
      <vt:lpstr>Slide 1</vt:lpstr>
      <vt:lpstr>Slide 2</vt:lpstr>
      <vt:lpstr>Our inspiration:</vt:lpstr>
      <vt:lpstr>S.T.R.O.N.G. Project:</vt:lpstr>
      <vt:lpstr>S.T.R.O.N.G. Project:</vt:lpstr>
      <vt:lpstr>What Makes S.T.R.O.N.G. Unique:</vt:lpstr>
      <vt:lpstr>Overview of S.T.R.O.N.G. :</vt:lpstr>
      <vt:lpstr>Overview of S.T.R.O.N.G. :</vt:lpstr>
      <vt:lpstr>Overview of S.T.R.O.N.G. :</vt:lpstr>
      <vt:lpstr>Overview of S.T.R.O.N.G. :</vt:lpstr>
      <vt:lpstr>Overview of S.T.R.O.N.G. :</vt:lpstr>
      <vt:lpstr>Overview of S.T.R.O.N.G. :</vt:lpstr>
      <vt:lpstr>Target Audience:</vt:lpstr>
      <vt:lpstr>Future scope of S.T.R.O.N.G.:</vt:lpstr>
      <vt:lpstr>Team S.T.R.O.N.G.: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USER</cp:lastModifiedBy>
  <cp:revision>143</cp:revision>
  <dcterms:created xsi:type="dcterms:W3CDTF">2021-03-03T04:16:40Z</dcterms:created>
  <dcterms:modified xsi:type="dcterms:W3CDTF">2021-12-27T06:03:25Z</dcterms:modified>
</cp:coreProperties>
</file>

<file path=docProps/thumbnail.jpeg>
</file>